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98" r:id="rId5"/>
    <p:sldId id="256" r:id="rId6"/>
    <p:sldId id="257" r:id="rId7"/>
    <p:sldId id="286" r:id="rId8"/>
    <p:sldId id="288" r:id="rId9"/>
    <p:sldId id="297" r:id="rId10"/>
    <p:sldId id="289" r:id="rId11"/>
    <p:sldId id="300" r:id="rId12"/>
    <p:sldId id="299" r:id="rId13"/>
    <p:sldId id="290" r:id="rId14"/>
    <p:sldId id="301" r:id="rId15"/>
    <p:sldId id="302" r:id="rId16"/>
    <p:sldId id="303" r:id="rId17"/>
    <p:sldId id="304" r:id="rId18"/>
    <p:sldId id="307" r:id="rId19"/>
    <p:sldId id="305" r:id="rId20"/>
    <p:sldId id="306" r:id="rId21"/>
    <p:sldId id="30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62BC9-66CF-4745-B307-CAEE3DF004B2}" v="32" dt="2024-08-25T17:10:29.047"/>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08" autoAdjust="0"/>
    <p:restoredTop sz="95646" autoAdjust="0"/>
  </p:normalViewPr>
  <p:slideViewPr>
    <p:cSldViewPr snapToGrid="0">
      <p:cViewPr varScale="1">
        <p:scale>
          <a:sx n="59" d="100"/>
          <a:sy n="59" d="100"/>
        </p:scale>
        <p:origin x="596" y="28"/>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jela, Rajneesh" userId="f6292950-97fd-49ca-9891-0dcd5d1f2546" providerId="ADAL" clId="{2F362BC9-66CF-4745-B307-CAEE3DF004B2}"/>
    <pc:docChg chg="undo custSel addSld delSld modSld">
      <pc:chgData name="Hajela, Rajneesh" userId="f6292950-97fd-49ca-9891-0dcd5d1f2546" providerId="ADAL" clId="{2F362BC9-66CF-4745-B307-CAEE3DF004B2}" dt="2024-08-25T17:10:29.047" v="492" actId="20577"/>
      <pc:docMkLst>
        <pc:docMk/>
      </pc:docMkLst>
      <pc:sldChg chg="new del">
        <pc:chgData name="Hajela, Rajneesh" userId="f6292950-97fd-49ca-9891-0dcd5d1f2546" providerId="ADAL" clId="{2F362BC9-66CF-4745-B307-CAEE3DF004B2}" dt="2024-08-25T16:51:05.968" v="17" actId="680"/>
        <pc:sldMkLst>
          <pc:docMk/>
          <pc:sldMk cId="1931258739" sldId="308"/>
        </pc:sldMkLst>
      </pc:sldChg>
      <pc:sldChg chg="modSp new mod modTransition modAnim">
        <pc:chgData name="Hajela, Rajneesh" userId="f6292950-97fd-49ca-9891-0dcd5d1f2546" providerId="ADAL" clId="{2F362BC9-66CF-4745-B307-CAEE3DF004B2}" dt="2024-08-25T17:10:29.047" v="492" actId="20577"/>
        <pc:sldMkLst>
          <pc:docMk/>
          <pc:sldMk cId="2524632455" sldId="308"/>
        </pc:sldMkLst>
        <pc:spChg chg="mod">
          <ac:chgData name="Hajela, Rajneesh" userId="f6292950-97fd-49ca-9891-0dcd5d1f2546" providerId="ADAL" clId="{2F362BC9-66CF-4745-B307-CAEE3DF004B2}" dt="2024-08-25T17:10:29.047" v="492" actId="20577"/>
          <ac:spMkLst>
            <pc:docMk/>
            <pc:sldMk cId="2524632455" sldId="308"/>
            <ac:spMk id="3" creationId="{911A8018-7B94-1EA3-7686-C559732261A3}"/>
          </ac:spMkLst>
        </pc:spChg>
      </pc:sldChg>
      <pc:sldChg chg="new del">
        <pc:chgData name="Hajela, Rajneesh" userId="f6292950-97fd-49ca-9891-0dcd5d1f2546" providerId="ADAL" clId="{2F362BC9-66CF-4745-B307-CAEE3DF004B2}" dt="2024-08-25T17:03:17.043" v="475" actId="680"/>
        <pc:sldMkLst>
          <pc:docMk/>
          <pc:sldMk cId="1830509645" sldId="309"/>
        </pc:sldMkLst>
      </pc:sldChg>
      <pc:sldChg chg="new del">
        <pc:chgData name="Hajela, Rajneesh" userId="f6292950-97fd-49ca-9891-0dcd5d1f2546" providerId="ADAL" clId="{2F362BC9-66CF-4745-B307-CAEE3DF004B2}" dt="2024-08-25T16:51:05.937" v="16" actId="680"/>
        <pc:sldMkLst>
          <pc:docMk/>
          <pc:sldMk cId="2531573284" sldId="309"/>
        </pc:sldMkLst>
      </pc:sldChg>
      <pc:sldChg chg="new del">
        <pc:chgData name="Hajela, Rajneesh" userId="f6292950-97fd-49ca-9891-0dcd5d1f2546" providerId="ADAL" clId="{2F362BC9-66CF-4745-B307-CAEE3DF004B2}" dt="2024-08-25T17:03:16.636" v="474" actId="680"/>
        <pc:sldMkLst>
          <pc:docMk/>
          <pc:sldMk cId="536230086" sldId="310"/>
        </pc:sldMkLst>
      </pc:sldChg>
      <pc:sldChg chg="new del">
        <pc:chgData name="Hajela, Rajneesh" userId="f6292950-97fd-49ca-9891-0dcd5d1f2546" providerId="ADAL" clId="{2F362BC9-66CF-4745-B307-CAEE3DF004B2}" dt="2024-08-25T16:51:05.429" v="15" actId="680"/>
        <pc:sldMkLst>
          <pc:docMk/>
          <pc:sldMk cId="3630432669" sldId="310"/>
        </pc:sldMkLst>
      </pc:sldChg>
      <pc:sldChg chg="new del">
        <pc:chgData name="Hajela, Rajneesh" userId="f6292950-97fd-49ca-9891-0dcd5d1f2546" providerId="ADAL" clId="{2F362BC9-66CF-4745-B307-CAEE3DF004B2}" dt="2024-08-25T16:51:04.303" v="14" actId="680"/>
        <pc:sldMkLst>
          <pc:docMk/>
          <pc:sldMk cId="2090823536" sldId="311"/>
        </pc:sldMkLst>
      </pc:sldChg>
      <pc:sldChg chg="new del">
        <pc:chgData name="Hajela, Rajneesh" userId="f6292950-97fd-49ca-9891-0dcd5d1f2546" providerId="ADAL" clId="{2F362BC9-66CF-4745-B307-CAEE3DF004B2}" dt="2024-08-25T17:03:16.227" v="473" actId="680"/>
        <pc:sldMkLst>
          <pc:docMk/>
          <pc:sldMk cId="2919066920" sldId="311"/>
        </pc:sldMkLst>
      </pc:sldChg>
      <pc:sldChg chg="new del">
        <pc:chgData name="Hajela, Rajneesh" userId="f6292950-97fd-49ca-9891-0dcd5d1f2546" providerId="ADAL" clId="{2F362BC9-66CF-4745-B307-CAEE3DF004B2}" dt="2024-08-25T16:51:03.299" v="13" actId="680"/>
        <pc:sldMkLst>
          <pc:docMk/>
          <pc:sldMk cId="1114795616" sldId="312"/>
        </pc:sldMkLst>
      </pc:sldChg>
      <pc:sldChg chg="new del">
        <pc:chgData name="Hajela, Rajneesh" userId="f6292950-97fd-49ca-9891-0dcd5d1f2546" providerId="ADAL" clId="{2F362BC9-66CF-4745-B307-CAEE3DF004B2}" dt="2024-08-25T17:03:15.806" v="472" actId="680"/>
        <pc:sldMkLst>
          <pc:docMk/>
          <pc:sldMk cId="2737781130" sldId="312"/>
        </pc:sldMkLst>
      </pc:sldChg>
      <pc:sldChg chg="new del">
        <pc:chgData name="Hajela, Rajneesh" userId="f6292950-97fd-49ca-9891-0dcd5d1f2546" providerId="ADAL" clId="{2F362BC9-66CF-4745-B307-CAEE3DF004B2}" dt="2024-08-25T16:51:02.476" v="12" actId="680"/>
        <pc:sldMkLst>
          <pc:docMk/>
          <pc:sldMk cId="1196419111" sldId="313"/>
        </pc:sldMkLst>
      </pc:sldChg>
      <pc:sldChg chg="new del">
        <pc:chgData name="Hajela, Rajneesh" userId="f6292950-97fd-49ca-9891-0dcd5d1f2546" providerId="ADAL" clId="{2F362BC9-66CF-4745-B307-CAEE3DF004B2}" dt="2024-08-25T17:03:14.968" v="471" actId="680"/>
        <pc:sldMkLst>
          <pc:docMk/>
          <pc:sldMk cId="3626602298" sldId="313"/>
        </pc:sldMkLst>
      </pc:sldChg>
      <pc:sldChg chg="new del">
        <pc:chgData name="Hajela, Rajneesh" userId="f6292950-97fd-49ca-9891-0dcd5d1f2546" providerId="ADAL" clId="{2F362BC9-66CF-4745-B307-CAEE3DF004B2}" dt="2024-08-25T16:51:01.464" v="11" actId="680"/>
        <pc:sldMkLst>
          <pc:docMk/>
          <pc:sldMk cId="1787345781" sldId="314"/>
        </pc:sldMkLst>
      </pc:sldChg>
      <pc:sldChg chg="new del">
        <pc:chgData name="Hajela, Rajneesh" userId="f6292950-97fd-49ca-9891-0dcd5d1f2546" providerId="ADAL" clId="{2F362BC9-66CF-4745-B307-CAEE3DF004B2}" dt="2024-08-25T17:03:12.400" v="470" actId="680"/>
        <pc:sldMkLst>
          <pc:docMk/>
          <pc:sldMk cId="2167010794" sldId="314"/>
        </pc:sldMkLst>
      </pc:sldChg>
      <pc:sldChg chg="new del">
        <pc:chgData name="Hajela, Rajneesh" userId="f6292950-97fd-49ca-9891-0dcd5d1f2546" providerId="ADAL" clId="{2F362BC9-66CF-4745-B307-CAEE3DF004B2}" dt="2024-08-25T16:51:00.319" v="10" actId="680"/>
        <pc:sldMkLst>
          <pc:docMk/>
          <pc:sldMk cId="1402288885" sldId="315"/>
        </pc:sldMkLst>
      </pc:sldChg>
      <pc:sldChg chg="new del">
        <pc:chgData name="Hajela, Rajneesh" userId="f6292950-97fd-49ca-9891-0dcd5d1f2546" providerId="ADAL" clId="{2F362BC9-66CF-4745-B307-CAEE3DF004B2}" dt="2024-08-25T17:03:11.735" v="469" actId="680"/>
        <pc:sldMkLst>
          <pc:docMk/>
          <pc:sldMk cId="3049434515" sldId="315"/>
        </pc:sldMkLst>
      </pc:sldChg>
      <pc:sldChg chg="new del">
        <pc:chgData name="Hajela, Rajneesh" userId="f6292950-97fd-49ca-9891-0dcd5d1f2546" providerId="ADAL" clId="{2F362BC9-66CF-4745-B307-CAEE3DF004B2}" dt="2024-08-25T16:50:59.169" v="9" actId="680"/>
        <pc:sldMkLst>
          <pc:docMk/>
          <pc:sldMk cId="1960175808" sldId="316"/>
        </pc:sldMkLst>
      </pc:sldChg>
      <pc:sldChg chg="new del">
        <pc:chgData name="Hajela, Rajneesh" userId="f6292950-97fd-49ca-9891-0dcd5d1f2546" providerId="ADAL" clId="{2F362BC9-66CF-4745-B307-CAEE3DF004B2}" dt="2024-08-25T17:03:11.170" v="468" actId="680"/>
        <pc:sldMkLst>
          <pc:docMk/>
          <pc:sldMk cId="3699271163" sldId="316"/>
        </pc:sldMkLst>
      </pc:sldChg>
      <pc:sldChg chg="new del">
        <pc:chgData name="Hajela, Rajneesh" userId="f6292950-97fd-49ca-9891-0dcd5d1f2546" providerId="ADAL" clId="{2F362BC9-66CF-4745-B307-CAEE3DF004B2}" dt="2024-08-25T17:03:10.619" v="467" actId="680"/>
        <pc:sldMkLst>
          <pc:docMk/>
          <pc:sldMk cId="1330460261" sldId="317"/>
        </pc:sldMkLst>
      </pc:sldChg>
      <pc:sldChg chg="new del">
        <pc:chgData name="Hajela, Rajneesh" userId="f6292950-97fd-49ca-9891-0dcd5d1f2546" providerId="ADAL" clId="{2F362BC9-66CF-4745-B307-CAEE3DF004B2}" dt="2024-08-25T17:03:10.080" v="466" actId="680"/>
        <pc:sldMkLst>
          <pc:docMk/>
          <pc:sldMk cId="2119934786" sldId="318"/>
        </pc:sldMkLst>
      </pc:sldChg>
      <pc:sldChg chg="new del">
        <pc:chgData name="Hajela, Rajneesh" userId="f6292950-97fd-49ca-9891-0dcd5d1f2546" providerId="ADAL" clId="{2F362BC9-66CF-4745-B307-CAEE3DF004B2}" dt="2024-08-25T17:03:08.824" v="465" actId="680"/>
        <pc:sldMkLst>
          <pc:docMk/>
          <pc:sldMk cId="1813353724" sldId="319"/>
        </pc:sldMkLst>
      </pc:sldChg>
      <pc:sldChg chg="new del">
        <pc:chgData name="Hajela, Rajneesh" userId="f6292950-97fd-49ca-9891-0dcd5d1f2546" providerId="ADAL" clId="{2F362BC9-66CF-4745-B307-CAEE3DF004B2}" dt="2024-08-25T17:03:08.773" v="464" actId="680"/>
        <pc:sldMkLst>
          <pc:docMk/>
          <pc:sldMk cId="2364600402" sldId="320"/>
        </pc:sldMkLst>
      </pc:sldChg>
      <pc:sldChg chg="new del">
        <pc:chgData name="Hajela, Rajneesh" userId="f6292950-97fd-49ca-9891-0dcd5d1f2546" providerId="ADAL" clId="{2F362BC9-66CF-4745-B307-CAEE3DF004B2}" dt="2024-08-25T17:03:08.744" v="463" actId="680"/>
        <pc:sldMkLst>
          <pc:docMk/>
          <pc:sldMk cId="3116513027" sldId="321"/>
        </pc:sldMkLst>
      </pc:sldChg>
      <pc:sldChg chg="new del">
        <pc:chgData name="Hajela, Rajneesh" userId="f6292950-97fd-49ca-9891-0dcd5d1f2546" providerId="ADAL" clId="{2F362BC9-66CF-4745-B307-CAEE3DF004B2}" dt="2024-08-25T17:03:08.710" v="462" actId="680"/>
        <pc:sldMkLst>
          <pc:docMk/>
          <pc:sldMk cId="287082825" sldId="322"/>
        </pc:sldMkLst>
      </pc:sldChg>
      <pc:sldChg chg="new del">
        <pc:chgData name="Hajela, Rajneesh" userId="f6292950-97fd-49ca-9891-0dcd5d1f2546" providerId="ADAL" clId="{2F362BC9-66CF-4745-B307-CAEE3DF004B2}" dt="2024-08-25T17:03:08.679" v="461" actId="680"/>
        <pc:sldMkLst>
          <pc:docMk/>
          <pc:sldMk cId="3054448827" sldId="323"/>
        </pc:sldMkLst>
      </pc:sldChg>
      <pc:sldChg chg="new del">
        <pc:chgData name="Hajela, Rajneesh" userId="f6292950-97fd-49ca-9891-0dcd5d1f2546" providerId="ADAL" clId="{2F362BC9-66CF-4745-B307-CAEE3DF004B2}" dt="2024-08-25T17:03:08.170" v="460" actId="680"/>
        <pc:sldMkLst>
          <pc:docMk/>
          <pc:sldMk cId="4055255214" sldId="32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8/25/2024</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8/25/2024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4017447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386274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1425159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4194793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2123778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1384543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1639086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457200"/>
            <a:ext cx="9692640" cy="1371600"/>
          </a:xfrm>
        </p:spPr>
        <p:txBody>
          <a:bodyPr anchor="b">
            <a:noAutofit/>
          </a:bodyPr>
          <a:lstStyle>
            <a:lvl1pPr>
              <a:defRPr sz="4200" b="1">
                <a:latin typeface="+mj-lt"/>
              </a:defRPr>
            </a:lvl1pPr>
          </a:lstStyle>
          <a:p>
            <a:r>
              <a:rPr lang="en-US" dirty="0"/>
              <a:t>Click to add title</a:t>
            </a:r>
          </a:p>
        </p:txBody>
      </p:sp>
      <p:sp>
        <p:nvSpPr>
          <p:cNvPr id="4" name="Content Placeholder 2">
            <a:extLst>
              <a:ext uri="{FF2B5EF4-FFF2-40B4-BE49-F238E27FC236}">
                <a16:creationId xmlns:a16="http://schemas.microsoft.com/office/drawing/2014/main" id="{C45E425B-455F-127B-1647-045FD094F15D}"/>
              </a:ext>
            </a:extLst>
          </p:cNvPr>
          <p:cNvSpPr>
            <a:spLocks noGrp="1"/>
          </p:cNvSpPr>
          <p:nvPr>
            <p:ph idx="10" hasCustomPrompt="1"/>
          </p:nvPr>
        </p:nvSpPr>
        <p:spPr>
          <a:xfrm>
            <a:off x="1167493" y="2087561"/>
            <a:ext cx="2693306" cy="3890543"/>
          </a:xfrm>
        </p:spPr>
        <p:txBody>
          <a:bodyPr>
            <a:noAutofit/>
          </a:bodyPr>
          <a:lstStyle>
            <a:lvl1pPr marL="0" indent="0">
              <a:buNone/>
              <a:defRPr sz="2000">
                <a:latin typeface="+mn-lt"/>
              </a:defRPr>
            </a:lvl1pPr>
            <a:lvl2pPr marL="457200" indent="0">
              <a:buNone/>
              <a:defRPr sz="2000">
                <a:latin typeface="+mn-lt"/>
              </a:defRPr>
            </a:lvl2pPr>
            <a:lvl3pPr marL="914400" indent="0">
              <a:buNone/>
              <a:defRPr sz="2000">
                <a:latin typeface="+mn-lt"/>
              </a:defRPr>
            </a:lvl3pPr>
            <a:lvl4pPr marL="1371600" indent="0">
              <a:buNone/>
              <a:defRPr sz="2000">
                <a:latin typeface="+mn-lt"/>
              </a:defRPr>
            </a:lvl4pPr>
            <a:lvl5pPr marL="1828800" inden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4216400" y="2087563"/>
            <a:ext cx="6730274"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27098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and Imag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anchor="b">
            <a:noAutofit/>
          </a:bodyPr>
          <a:lstStyle>
            <a:lvl1pPr>
              <a:defRPr sz="4200" b="1">
                <a:latin typeface="+mj-lt"/>
              </a:defRPr>
            </a:lvl1pPr>
          </a:lstStyle>
          <a:p>
            <a:r>
              <a:rPr lang="en-US" dirty="0"/>
              <a:t>Click to add title</a:t>
            </a:r>
          </a:p>
        </p:txBody>
      </p:sp>
      <p:sp>
        <p:nvSpPr>
          <p:cNvPr id="15" name="Content Placeholder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anchor="ctr" anchorCtr="0">
            <a:noAutofit/>
          </a:bodyPr>
          <a:lstStyle>
            <a:lvl1pPr marL="0" indent="0" algn="ctr">
              <a:buFont typeface="Arial" panose="020B0604020202020204" pitchFamily="34" charset="0"/>
              <a:buNone/>
              <a:defRPr sz="2000">
                <a:latin typeface="+mn-lt"/>
              </a:defRPr>
            </a:lvl1pPr>
            <a:lvl2pPr marL="347663" indent="0" algn="ctr">
              <a:buFont typeface="Arial" panose="020B0604020202020204" pitchFamily="34" charset="0"/>
              <a:buNone/>
              <a:defRPr sz="2000">
                <a:latin typeface="+mn-lt"/>
              </a:defRPr>
            </a:lvl2pPr>
            <a:lvl3pPr marL="685800" indent="0" algn="ctr">
              <a:buFont typeface="Arial" panose="020B0604020202020204" pitchFamily="34" charset="0"/>
              <a:buNone/>
              <a:defRPr sz="2000">
                <a:latin typeface="+mn-lt"/>
              </a:defRPr>
            </a:lvl3pPr>
            <a:lvl4pPr marL="914400" indent="0" algn="ctr">
              <a:buFont typeface="Arial" panose="020B0604020202020204" pitchFamily="34" charset="0"/>
              <a:buNone/>
              <a:defRPr sz="2000">
                <a:latin typeface="+mn-lt"/>
              </a:defRPr>
            </a:lvl4pPr>
            <a:lvl5pPr marL="1143000" indent="0" algn="ctr">
              <a:buFont typeface="Arial" panose="020B0604020202020204" pitchFamily="34" charse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a:normAutofit/>
          </a:bodyPr>
          <a:lstStyle>
            <a:lvl1pPr marL="283464" indent="-283464">
              <a:spcBef>
                <a:spcPts val="1000"/>
              </a:spcBef>
              <a:buFont typeface="Arial" panose="020B0604020202020204" pitchFamily="34" charset="0"/>
              <a:buChar char="•"/>
              <a:defRPr sz="2000">
                <a:solidFill>
                  <a:schemeClr val="tx1"/>
                </a:solidFill>
                <a:latin typeface="+mn-lt"/>
              </a:defRPr>
            </a:lvl1pPr>
            <a:lvl2pPr marL="566928" indent="-283464">
              <a:spcBef>
                <a:spcPts val="1000"/>
              </a:spcBef>
              <a:buFont typeface="Arial" panose="020B0604020202020204" pitchFamily="34" charset="0"/>
              <a:buChar char="•"/>
              <a:defRPr sz="2000">
                <a:solidFill>
                  <a:schemeClr val="tx1"/>
                </a:solidFill>
                <a:latin typeface="+mn-lt"/>
              </a:defRPr>
            </a:lvl2pPr>
            <a:lvl3pPr marL="850392" indent="-283464">
              <a:spcBef>
                <a:spcPts val="1000"/>
              </a:spcBef>
              <a:buFont typeface="Arial" panose="020B0604020202020204" pitchFamily="34" charset="0"/>
              <a:buChar char="•"/>
              <a:defRPr sz="2000">
                <a:solidFill>
                  <a:schemeClr val="tx1"/>
                </a:solidFill>
                <a:latin typeface="+mn-lt"/>
              </a:defRPr>
            </a:lvl3pPr>
            <a:lvl4pPr marL="1133856" indent="-283464">
              <a:spcBef>
                <a:spcPts val="1000"/>
              </a:spcBef>
              <a:buFont typeface="Arial" panose="020B0604020202020204" pitchFamily="34" charset="0"/>
              <a:buChar char="•"/>
              <a:defRPr sz="2000">
                <a:solidFill>
                  <a:schemeClr val="tx1"/>
                </a:solidFill>
                <a:latin typeface="+mn-lt"/>
              </a:defRPr>
            </a:lvl4pPr>
            <a:lvl5pPr marL="1463040" indent="-283464">
              <a:spcBef>
                <a:spcPts val="1000"/>
              </a:spcBef>
              <a:buFont typeface="Arial" panose="020B0604020202020204" pitchFamily="34" charset="0"/>
              <a:buChar char="•"/>
              <a:defRPr sz="200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656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385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anchor="b">
            <a:noAutofit/>
          </a:bodyPr>
          <a:lstStyle>
            <a:lvl1pPr>
              <a:defRPr sz="4200" b="1">
                <a:latin typeface="+mj-lt"/>
              </a:defRPr>
            </a:lvl1pPr>
          </a:lstStyle>
          <a:p>
            <a:r>
              <a:rPr lang="en-US" dirty="0"/>
              <a:t>Click to add title</a:t>
            </a:r>
          </a:p>
        </p:txBody>
      </p:sp>
      <p:sp>
        <p:nvSpPr>
          <p:cNvPr id="10" name="Content Placeholder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9303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1" r:id="rId5"/>
    <p:sldLayoutId id="2147483659" r:id="rId6"/>
    <p:sldLayoutId id="2147483668" r:id="rId7"/>
    <p:sldLayoutId id="2147483669" r:id="rId8"/>
    <p:sldLayoutId id="2147483675" r:id="rId9"/>
    <p:sldLayoutId id="2147483677" r:id="rId10"/>
    <p:sldLayoutId id="2147483676" r:id="rId11"/>
    <p:sldLayoutId id="2147483661" r:id="rId12"/>
    <p:sldLayoutId id="2147483666" r:id="rId13"/>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frame on a blue background&#10;&#10;Description automatically generated">
            <a:extLst>
              <a:ext uri="{FF2B5EF4-FFF2-40B4-BE49-F238E27FC236}">
                <a16:creationId xmlns:a16="http://schemas.microsoft.com/office/drawing/2014/main" id="{2F5C9213-260B-508F-348F-235BD11DE924}"/>
              </a:ext>
            </a:extLst>
          </p:cNvPr>
          <p:cNvPicPr>
            <a:picLocks noChangeAspect="1"/>
          </p:cNvPicPr>
          <p:nvPr/>
        </p:nvPicPr>
        <p:blipFill>
          <a:blip r:embed="rId2"/>
          <a:stretch>
            <a:fillRect/>
          </a:stretch>
        </p:blipFill>
        <p:spPr>
          <a:xfrm>
            <a:off x="2943224" y="359523"/>
            <a:ext cx="4378983" cy="5822650"/>
          </a:xfrm>
          <a:prstGeom prst="rect">
            <a:avLst/>
          </a:prstGeom>
        </p:spPr>
      </p:pic>
      <p:pic>
        <p:nvPicPr>
          <p:cNvPr id="7" name="Picture 6" descr="A logo with blue flowers&#10;&#10;Description automatically generated">
            <a:extLst>
              <a:ext uri="{FF2B5EF4-FFF2-40B4-BE49-F238E27FC236}">
                <a16:creationId xmlns:a16="http://schemas.microsoft.com/office/drawing/2014/main" id="{C8C1620A-C5AE-FD9E-A89A-7FEA9A8A6863}"/>
              </a:ext>
            </a:extLst>
          </p:cNvPr>
          <p:cNvPicPr>
            <a:picLocks noChangeAspect="1"/>
          </p:cNvPicPr>
          <p:nvPr/>
        </p:nvPicPr>
        <p:blipFill>
          <a:blip r:embed="rId3"/>
          <a:stretch>
            <a:fillRect/>
          </a:stretch>
        </p:blipFill>
        <p:spPr>
          <a:xfrm>
            <a:off x="2762249" y="1113706"/>
            <a:ext cx="4855951" cy="3149719"/>
          </a:xfrm>
          <a:prstGeom prst="rect">
            <a:avLst/>
          </a:prstGeom>
        </p:spPr>
      </p:pic>
    </p:spTree>
    <p:extLst>
      <p:ext uri="{BB962C8B-B14F-4D97-AF65-F5344CB8AC3E}">
        <p14:creationId xmlns:p14="http://schemas.microsoft.com/office/powerpoint/2010/main" val="13544743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1FED1BE-1684-1DFB-3BED-9F68B7A423E6}"/>
              </a:ext>
            </a:extLst>
          </p:cNvPr>
          <p:cNvSpPr>
            <a:spLocks noGrp="1"/>
          </p:cNvSpPr>
          <p:nvPr>
            <p:ph type="title"/>
          </p:nvPr>
        </p:nvSpPr>
        <p:spPr>
          <a:xfrm>
            <a:off x="1167492" y="136527"/>
            <a:ext cx="9601200" cy="734330"/>
          </a:xfrm>
        </p:spPr>
        <p:txBody>
          <a:bodyPr/>
          <a:lstStyle/>
          <a:p>
            <a:r>
              <a:rPr lang="en-US" dirty="0"/>
              <a:t>Disadvantage of Carbohydrate</a:t>
            </a:r>
          </a:p>
        </p:txBody>
      </p:sp>
      <p:pic>
        <p:nvPicPr>
          <p:cNvPr id="15" name="Content Placeholder 14" descr="A group of bread and cookies&#10;&#10;Description automatically generated">
            <a:extLst>
              <a:ext uri="{FF2B5EF4-FFF2-40B4-BE49-F238E27FC236}">
                <a16:creationId xmlns:a16="http://schemas.microsoft.com/office/drawing/2014/main" id="{CF730D3D-8918-A9E8-8FCA-D928D894CC76}"/>
              </a:ext>
            </a:extLst>
          </p:cNvPr>
          <p:cNvPicPr>
            <a:picLocks noGrp="1" noChangeAspect="1"/>
          </p:cNvPicPr>
          <p:nvPr>
            <p:ph idx="10"/>
          </p:nvPr>
        </p:nvPicPr>
        <p:blipFill>
          <a:blip r:embed="rId3"/>
          <a:stretch>
            <a:fillRect/>
          </a:stretch>
        </p:blipFill>
        <p:spPr>
          <a:xfrm>
            <a:off x="6404752" y="1473419"/>
            <a:ext cx="4811888" cy="3351035"/>
          </a:xfrm>
        </p:spPr>
      </p:pic>
      <p:sp>
        <p:nvSpPr>
          <p:cNvPr id="22" name="TextBox 21">
            <a:extLst>
              <a:ext uri="{FF2B5EF4-FFF2-40B4-BE49-F238E27FC236}">
                <a16:creationId xmlns:a16="http://schemas.microsoft.com/office/drawing/2014/main" id="{9C0DD710-4F7D-26AC-6412-922BDD51CDCC}"/>
              </a:ext>
            </a:extLst>
          </p:cNvPr>
          <p:cNvSpPr txBox="1"/>
          <p:nvPr/>
        </p:nvSpPr>
        <p:spPr>
          <a:xfrm>
            <a:off x="210457" y="1148745"/>
            <a:ext cx="5878610"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ea typeface="+mn-lt"/>
                <a:cs typeface="+mn-lt"/>
              </a:rPr>
              <a:t>Weight Gain</a:t>
            </a:r>
            <a:r>
              <a:rPr lang="en-US" sz="2400" dirty="0">
                <a:ea typeface="+mn-lt"/>
                <a:cs typeface="+mn-lt"/>
              </a:rPr>
              <a:t>: Eating too many carbs can lead to weight gain because extra carbs are stored as fat.</a:t>
            </a:r>
            <a:endParaRPr lang="en-US" sz="2400" dirty="0"/>
          </a:p>
          <a:p>
            <a:pPr marL="285750" indent="-285750">
              <a:buFont typeface="Arial"/>
              <a:buChar char="•"/>
            </a:pPr>
            <a:r>
              <a:rPr lang="en-US" sz="2400" b="1" dirty="0">
                <a:ea typeface="+mn-lt"/>
                <a:cs typeface="+mn-lt"/>
              </a:rPr>
              <a:t>Blood Sugar Spikes</a:t>
            </a:r>
            <a:r>
              <a:rPr lang="en-US" sz="2400" dirty="0">
                <a:ea typeface="+mn-lt"/>
                <a:cs typeface="+mn-lt"/>
              </a:rPr>
              <a:t>: Foods with lots of sugar can cause quick rises in blood sugar, which can be bad for your health.</a:t>
            </a:r>
            <a:endParaRPr lang="en-US" sz="2400" dirty="0"/>
          </a:p>
          <a:p>
            <a:pPr marL="285750" indent="-285750">
              <a:buFont typeface="Arial"/>
              <a:buChar char="•"/>
            </a:pPr>
            <a:r>
              <a:rPr lang="en-US" sz="2400" b="1" dirty="0">
                <a:ea typeface="+mn-lt"/>
                <a:cs typeface="+mn-lt"/>
              </a:rPr>
              <a:t>Dental Problems</a:t>
            </a:r>
            <a:r>
              <a:rPr lang="en-US" sz="2400" dirty="0">
                <a:ea typeface="+mn-lt"/>
                <a:cs typeface="+mn-lt"/>
              </a:rPr>
              <a:t>: Sugary foods can lead to tooth decay and cavities.</a:t>
            </a:r>
            <a:endParaRPr lang="en-US" sz="2400" dirty="0"/>
          </a:p>
          <a:p>
            <a:pPr marL="285750" indent="-285750">
              <a:buFont typeface="Arial"/>
              <a:buChar char="•"/>
            </a:pPr>
            <a:r>
              <a:rPr lang="en-US" sz="2400" b="1" dirty="0">
                <a:ea typeface="+mn-lt"/>
                <a:cs typeface="+mn-lt"/>
              </a:rPr>
              <a:t>Nutrient Gaps</a:t>
            </a:r>
            <a:r>
              <a:rPr lang="en-US" sz="2400" dirty="0">
                <a:ea typeface="+mn-lt"/>
                <a:cs typeface="+mn-lt"/>
              </a:rPr>
              <a:t>: Eating too many refined carbs can mean missing out on important nutrients like vitamins and minerals.</a:t>
            </a:r>
            <a:endParaRPr lang="en-US" sz="2400" dirty="0"/>
          </a:p>
          <a:p>
            <a:pPr marL="285750" indent="-285750">
              <a:buFont typeface="Arial"/>
              <a:buChar char="•"/>
            </a:pPr>
            <a:r>
              <a:rPr lang="en-US" sz="2400" b="1" dirty="0">
                <a:ea typeface="+mn-lt"/>
                <a:cs typeface="+mn-lt"/>
              </a:rPr>
              <a:t>Stomach Issues</a:t>
            </a:r>
            <a:r>
              <a:rPr lang="en-US" sz="2400" dirty="0">
                <a:ea typeface="+mn-lt"/>
                <a:cs typeface="+mn-lt"/>
              </a:rPr>
              <a:t>: Too much fiber can cause bloating or gas if you suddenly eat a lot of it.</a:t>
            </a:r>
            <a:endParaRPr lang="en-US" sz="2400" dirty="0"/>
          </a:p>
          <a:p>
            <a:pPr algn="l"/>
            <a:endParaRPr lang="en-US" sz="2400" dirty="0"/>
          </a:p>
        </p:txBody>
      </p:sp>
    </p:spTree>
    <p:extLst>
      <p:ext uri="{BB962C8B-B14F-4D97-AF65-F5344CB8AC3E}">
        <p14:creationId xmlns:p14="http://schemas.microsoft.com/office/powerpoint/2010/main" val="1265939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1FED1BE-1684-1DFB-3BED-9F68B7A423E6}"/>
              </a:ext>
            </a:extLst>
          </p:cNvPr>
          <p:cNvSpPr>
            <a:spLocks noGrp="1"/>
          </p:cNvSpPr>
          <p:nvPr>
            <p:ph type="title"/>
          </p:nvPr>
        </p:nvSpPr>
        <p:spPr>
          <a:xfrm>
            <a:off x="1167492" y="136527"/>
            <a:ext cx="9601200" cy="712560"/>
          </a:xfrm>
        </p:spPr>
        <p:txBody>
          <a:bodyPr/>
          <a:lstStyle/>
          <a:p>
            <a:r>
              <a:rPr lang="en-US" dirty="0"/>
              <a:t>Advantages of Carbohydrate</a:t>
            </a:r>
          </a:p>
        </p:txBody>
      </p:sp>
      <p:sp>
        <p:nvSpPr>
          <p:cNvPr id="22" name="TextBox 21">
            <a:extLst>
              <a:ext uri="{FF2B5EF4-FFF2-40B4-BE49-F238E27FC236}">
                <a16:creationId xmlns:a16="http://schemas.microsoft.com/office/drawing/2014/main" id="{9C0DD710-4F7D-26AC-6412-922BDD51CDCC}"/>
              </a:ext>
            </a:extLst>
          </p:cNvPr>
          <p:cNvSpPr txBox="1"/>
          <p:nvPr/>
        </p:nvSpPr>
        <p:spPr>
          <a:xfrm>
            <a:off x="237881" y="977400"/>
            <a:ext cx="6826947"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400" b="1" dirty="0">
                <a:ea typeface="+mn-lt"/>
                <a:cs typeface="+mn-lt"/>
              </a:rPr>
              <a:t>Energy</a:t>
            </a:r>
            <a:r>
              <a:rPr lang="en-US" sz="2400" dirty="0">
                <a:ea typeface="+mn-lt"/>
                <a:cs typeface="+mn-lt"/>
              </a:rPr>
              <a:t>: They provide a primary source of energy for the body and brain, helping you stay active and focused.</a:t>
            </a:r>
            <a:endParaRPr lang="en-US" sz="2400" dirty="0"/>
          </a:p>
          <a:p>
            <a:pPr>
              <a:buFont typeface="Arial"/>
              <a:buChar char="•"/>
            </a:pPr>
            <a:r>
              <a:rPr lang="en-US" sz="2400" b="1" dirty="0">
                <a:ea typeface="+mn-lt"/>
                <a:cs typeface="+mn-lt"/>
              </a:rPr>
              <a:t>Digestive Health</a:t>
            </a:r>
            <a:r>
              <a:rPr lang="en-US" sz="2400" dirty="0">
                <a:ea typeface="+mn-lt"/>
                <a:cs typeface="+mn-lt"/>
              </a:rPr>
              <a:t>: Foods high in fiber, a type of carbohydrate, aid in digestion and help prevent constipation.</a:t>
            </a:r>
            <a:endParaRPr lang="en-US" sz="2400" dirty="0"/>
          </a:p>
          <a:p>
            <a:pPr>
              <a:buFont typeface="Arial"/>
              <a:buChar char="•"/>
            </a:pPr>
            <a:r>
              <a:rPr lang="en-US" sz="2400" b="1" dirty="0">
                <a:ea typeface="+mn-lt"/>
                <a:cs typeface="+mn-lt"/>
              </a:rPr>
              <a:t>Stable Blood Sugar</a:t>
            </a:r>
            <a:r>
              <a:rPr lang="en-US" sz="2400" dirty="0">
                <a:ea typeface="+mn-lt"/>
                <a:cs typeface="+mn-lt"/>
              </a:rPr>
              <a:t>: Complex carbohydrates release energy slowly, helping to maintain steady blood sugar levels.</a:t>
            </a:r>
            <a:endParaRPr lang="en-US" sz="2400" dirty="0"/>
          </a:p>
          <a:p>
            <a:pPr>
              <a:buFont typeface="Arial"/>
              <a:buChar char="•"/>
            </a:pPr>
            <a:r>
              <a:rPr lang="en-US" sz="2400" b="1" dirty="0">
                <a:ea typeface="+mn-lt"/>
                <a:cs typeface="+mn-lt"/>
              </a:rPr>
              <a:t>Nutrient-Rich</a:t>
            </a:r>
            <a:r>
              <a:rPr lang="en-US" sz="2400" dirty="0">
                <a:ea typeface="+mn-lt"/>
                <a:cs typeface="+mn-lt"/>
              </a:rPr>
              <a:t>: Many carbohydrate-rich foods, like fruits, vegetables, and whole grains, are also packed with vitamins, minerals, and antioxidants.</a:t>
            </a:r>
            <a:endParaRPr lang="en-US" sz="2400" dirty="0"/>
          </a:p>
          <a:p>
            <a:pPr>
              <a:buFont typeface="Arial"/>
              <a:buChar char="•"/>
            </a:pPr>
            <a:r>
              <a:rPr lang="en-US" sz="2400" b="1" dirty="0">
                <a:ea typeface="+mn-lt"/>
                <a:cs typeface="+mn-lt"/>
              </a:rPr>
              <a:t>Satiation</a:t>
            </a:r>
            <a:r>
              <a:rPr lang="en-US" sz="2400" dirty="0">
                <a:ea typeface="+mn-lt"/>
                <a:cs typeface="+mn-lt"/>
              </a:rPr>
              <a:t>: High-fiber foods help you feel full longer, which can help with appetite control and weight management.</a:t>
            </a:r>
            <a:endParaRPr lang="en-US" sz="2400" dirty="0"/>
          </a:p>
          <a:p>
            <a:pPr marL="285750" indent="-285750">
              <a:buFont typeface="Arial"/>
              <a:buChar char="•"/>
            </a:pPr>
            <a:endParaRPr lang="en-US" sz="2400" dirty="0"/>
          </a:p>
          <a:p>
            <a:pPr algn="l"/>
            <a:endParaRPr lang="en-US" sz="2400" dirty="0"/>
          </a:p>
        </p:txBody>
      </p:sp>
      <p:pic>
        <p:nvPicPr>
          <p:cNvPr id="4" name="Content Placeholder 3" descr="A close up of a person&#10;&#10;Description automatically generated">
            <a:extLst>
              <a:ext uri="{FF2B5EF4-FFF2-40B4-BE49-F238E27FC236}">
                <a16:creationId xmlns:a16="http://schemas.microsoft.com/office/drawing/2014/main" id="{BD346EE0-BE1D-B2D2-4183-06B79E85C3DD}"/>
              </a:ext>
            </a:extLst>
          </p:cNvPr>
          <p:cNvPicPr>
            <a:picLocks noGrp="1" noChangeAspect="1"/>
          </p:cNvPicPr>
          <p:nvPr>
            <p:ph idx="10"/>
          </p:nvPr>
        </p:nvPicPr>
        <p:blipFill>
          <a:blip r:embed="rId3"/>
          <a:stretch>
            <a:fillRect/>
          </a:stretch>
        </p:blipFill>
        <p:spPr>
          <a:xfrm>
            <a:off x="7032190" y="2858849"/>
            <a:ext cx="4416365" cy="1648724"/>
          </a:xfrm>
        </p:spPr>
      </p:pic>
    </p:spTree>
    <p:extLst>
      <p:ext uri="{BB962C8B-B14F-4D97-AF65-F5344CB8AC3E}">
        <p14:creationId xmlns:p14="http://schemas.microsoft.com/office/powerpoint/2010/main" val="2343079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897DD35-CCC5-4043-8712-933A59AE9630}"/>
              </a:ext>
            </a:extLst>
          </p:cNvPr>
          <p:cNvSpPr txBox="1"/>
          <p:nvPr/>
        </p:nvSpPr>
        <p:spPr>
          <a:xfrm>
            <a:off x="741405" y="2636108"/>
            <a:ext cx="866385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Ø"/>
            </a:pPr>
            <a:r>
              <a:rPr lang="en-US" sz="3600" dirty="0"/>
              <a:t>What are carbohydrates</a:t>
            </a:r>
          </a:p>
          <a:p>
            <a:pPr marL="457200" indent="-457200">
              <a:buFont typeface="Wingdings"/>
              <a:buChar char="Ø"/>
            </a:pPr>
            <a:r>
              <a:rPr lang="en-US" sz="3600" dirty="0"/>
              <a:t>Types of carbohydrates</a:t>
            </a:r>
          </a:p>
          <a:p>
            <a:pPr marL="457200" indent="-457200">
              <a:buFont typeface="Wingdings"/>
              <a:buChar char="Ø"/>
            </a:pPr>
            <a:r>
              <a:rPr lang="en-US" sz="3600" dirty="0"/>
              <a:t>Simple carbohydrates</a:t>
            </a:r>
          </a:p>
          <a:p>
            <a:pPr marL="457200" indent="-457200">
              <a:buFont typeface="Wingdings"/>
              <a:buChar char="Ø"/>
            </a:pPr>
            <a:r>
              <a:rPr lang="en-US" sz="3600" dirty="0"/>
              <a:t>Complex carbohydrates</a:t>
            </a:r>
          </a:p>
          <a:p>
            <a:pPr marL="457200" indent="-457200">
              <a:buFont typeface="Wingdings"/>
              <a:buChar char="Ø"/>
            </a:pPr>
            <a:r>
              <a:rPr lang="en-US" sz="3600" dirty="0"/>
              <a:t>Disadvantages of carbohydrate</a:t>
            </a:r>
          </a:p>
          <a:p>
            <a:pPr marL="457200" indent="-457200">
              <a:buFont typeface="Wingdings"/>
              <a:buChar char="Ø"/>
            </a:pPr>
            <a:r>
              <a:rPr lang="en-US" sz="3600" dirty="0"/>
              <a:t>Advantages of carbohydrates</a:t>
            </a:r>
          </a:p>
        </p:txBody>
      </p:sp>
      <p:sp>
        <p:nvSpPr>
          <p:cNvPr id="14" name="Title 13">
            <a:extLst>
              <a:ext uri="{FF2B5EF4-FFF2-40B4-BE49-F238E27FC236}">
                <a16:creationId xmlns:a16="http://schemas.microsoft.com/office/drawing/2014/main" id="{FE406B4A-C69F-E3C5-7CB8-9128FEFB2C49}"/>
              </a:ext>
            </a:extLst>
          </p:cNvPr>
          <p:cNvSpPr>
            <a:spLocks noGrp="1"/>
          </p:cNvSpPr>
          <p:nvPr>
            <p:ph type="title"/>
          </p:nvPr>
        </p:nvSpPr>
        <p:spPr>
          <a:xfrm>
            <a:off x="937454" y="543464"/>
            <a:ext cx="10643508" cy="1371600"/>
          </a:xfrm>
        </p:spPr>
        <p:txBody>
          <a:bodyPr/>
          <a:lstStyle/>
          <a:p>
            <a:r>
              <a:rPr lang="en-US" sz="5400" dirty="0"/>
              <a:t>Learned</a:t>
            </a:r>
          </a:p>
        </p:txBody>
      </p:sp>
    </p:spTree>
    <p:extLst>
      <p:ext uri="{BB962C8B-B14F-4D97-AF65-F5344CB8AC3E}">
        <p14:creationId xmlns:p14="http://schemas.microsoft.com/office/powerpoint/2010/main" val="30526131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2930-1AEF-181B-94BA-1171B2BA4FF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478C22E-BA70-2792-F236-5A16C6B6539D}"/>
              </a:ext>
            </a:extLst>
          </p:cNvPr>
          <p:cNvSpPr>
            <a:spLocks noGrp="1"/>
          </p:cNvSpPr>
          <p:nvPr>
            <p:ph idx="1"/>
          </p:nvPr>
        </p:nvSpPr>
        <p:spPr>
          <a:xfrm>
            <a:off x="1158865" y="2621316"/>
            <a:ext cx="9779182" cy="2317268"/>
          </a:xfrm>
        </p:spPr>
        <p:txBody>
          <a:bodyPr vert="horz" lIns="91440" tIns="45720" rIns="91440" bIns="45720" rtlCol="0" anchor="t">
            <a:normAutofit/>
          </a:bodyPr>
          <a:lstStyle/>
          <a:p>
            <a:pPr marL="457200" indent="-457200">
              <a:buFont typeface="Wingdings" panose="020B0604020202020204" pitchFamily="34" charset="0"/>
              <a:buChar char="q"/>
            </a:pPr>
            <a:r>
              <a:rPr lang="en-US" b="1" dirty="0"/>
              <a:t>Carbohydrates</a:t>
            </a:r>
            <a:r>
              <a:rPr lang="en-US" dirty="0"/>
              <a:t>: Provide energy for the body.</a:t>
            </a:r>
          </a:p>
          <a:p>
            <a:pPr marL="457200" indent="-457200">
              <a:buFont typeface="Wingdings" panose="020B0604020202020204" pitchFamily="34" charset="0"/>
              <a:buChar char="q"/>
            </a:pPr>
            <a:r>
              <a:rPr lang="en-US" b="1" dirty="0">
                <a:ea typeface="+mn-lt"/>
                <a:cs typeface="+mn-lt"/>
              </a:rPr>
              <a:t>Simple Carbohydrates</a:t>
            </a:r>
            <a:r>
              <a:rPr lang="en-US" dirty="0">
                <a:ea typeface="+mn-lt"/>
                <a:cs typeface="+mn-lt"/>
              </a:rPr>
              <a:t>: Quick energy sources, found in fruits and sweets.</a:t>
            </a:r>
          </a:p>
          <a:p>
            <a:pPr marL="457200" indent="-457200">
              <a:buFont typeface="Wingdings" panose="020B0604020202020204" pitchFamily="34" charset="0"/>
              <a:buChar char="q"/>
            </a:pPr>
            <a:r>
              <a:rPr lang="en-US" b="1" dirty="0">
                <a:ea typeface="+mn-lt"/>
                <a:cs typeface="+mn-lt"/>
              </a:rPr>
              <a:t>Complex Carbohydrates</a:t>
            </a:r>
            <a:r>
              <a:rPr lang="en-US" dirty="0">
                <a:ea typeface="+mn-lt"/>
                <a:cs typeface="+mn-lt"/>
              </a:rPr>
              <a:t>: Include starches and fiber, providing sustained energy and aiding digestion.</a:t>
            </a:r>
            <a:endParaRPr lang="en-US" dirty="0"/>
          </a:p>
          <a:p>
            <a:pPr marL="457200" indent="-457200">
              <a:buFont typeface="Wingdings" panose="020B0604020202020204" pitchFamily="34" charset="0"/>
              <a:buChar char="q"/>
            </a:pPr>
            <a:endParaRPr lang="en-US" dirty="0"/>
          </a:p>
          <a:p>
            <a:pPr marL="285750" indent="-285750">
              <a:buFont typeface="Wingdings"/>
              <a:buChar char="q"/>
            </a:pPr>
            <a:endParaRPr lang="en-US" dirty="0"/>
          </a:p>
          <a:p>
            <a:pPr marL="285750" indent="-285750">
              <a:buFont typeface="Wingdings"/>
              <a:buChar char="q"/>
            </a:pPr>
            <a:endParaRPr lang="en-US" dirty="0"/>
          </a:p>
          <a:p>
            <a:endParaRPr lang="en-US" dirty="0"/>
          </a:p>
        </p:txBody>
      </p:sp>
    </p:spTree>
    <p:extLst>
      <p:ext uri="{BB962C8B-B14F-4D97-AF65-F5344CB8AC3E}">
        <p14:creationId xmlns:p14="http://schemas.microsoft.com/office/powerpoint/2010/main" val="3068623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A8A3-E2A7-AB68-CBCF-A12574D74855}"/>
              </a:ext>
            </a:extLst>
          </p:cNvPr>
          <p:cNvSpPr>
            <a:spLocks noGrp="1"/>
          </p:cNvSpPr>
          <p:nvPr>
            <p:ph type="title"/>
          </p:nvPr>
        </p:nvSpPr>
        <p:spPr/>
        <p:txBody>
          <a:bodyPr/>
          <a:lstStyle/>
          <a:p>
            <a:r>
              <a:rPr lang="en-US" dirty="0"/>
              <a:t>1. Which type of carbohydrate provides quick energy?</a:t>
            </a:r>
          </a:p>
        </p:txBody>
      </p:sp>
      <p:sp>
        <p:nvSpPr>
          <p:cNvPr id="3" name="Content Placeholder 2">
            <a:extLst>
              <a:ext uri="{FF2B5EF4-FFF2-40B4-BE49-F238E27FC236}">
                <a16:creationId xmlns:a16="http://schemas.microsoft.com/office/drawing/2014/main" id="{085E0B56-1953-B169-46ED-5A4279738E8A}"/>
              </a:ext>
            </a:extLst>
          </p:cNvPr>
          <p:cNvSpPr>
            <a:spLocks noGrp="1"/>
          </p:cNvSpPr>
          <p:nvPr>
            <p:ph idx="1"/>
          </p:nvPr>
        </p:nvSpPr>
        <p:spPr/>
        <p:txBody>
          <a:bodyPr vert="horz" lIns="91440" tIns="45720" rIns="91440" bIns="45720" rtlCol="0" anchor="t">
            <a:normAutofit/>
          </a:bodyPr>
          <a:lstStyle/>
          <a:p>
            <a:endParaRPr lang="en-US" b="1" dirty="0"/>
          </a:p>
          <a:p>
            <a:pPr>
              <a:buFont typeface=""/>
              <a:buChar char="•"/>
            </a:pPr>
            <a:r>
              <a:rPr lang="en-US" sz="4000" dirty="0"/>
              <a:t>A) Complex carbohydrates</a:t>
            </a:r>
          </a:p>
          <a:p>
            <a:pPr>
              <a:buFont typeface=""/>
              <a:buChar char="•"/>
            </a:pPr>
            <a:r>
              <a:rPr lang="en-US" sz="4000" dirty="0"/>
              <a:t>B) Simple carbohydrates                              </a:t>
            </a:r>
          </a:p>
          <a:p>
            <a:pPr>
              <a:buFont typeface=""/>
              <a:buChar char="•"/>
            </a:pPr>
            <a:r>
              <a:rPr lang="en-US" sz="4000" dirty="0"/>
              <a:t>C) Fiber</a:t>
            </a:r>
          </a:p>
          <a:p>
            <a:pPr>
              <a:buFont typeface=""/>
              <a:buChar char="•"/>
            </a:pPr>
            <a:r>
              <a:rPr lang="en-US" sz="4000" dirty="0"/>
              <a:t>D) Protein</a:t>
            </a:r>
          </a:p>
        </p:txBody>
      </p:sp>
      <p:sp>
        <p:nvSpPr>
          <p:cNvPr id="8" name="Rectangle 7">
            <a:extLst>
              <a:ext uri="{FF2B5EF4-FFF2-40B4-BE49-F238E27FC236}">
                <a16:creationId xmlns:a16="http://schemas.microsoft.com/office/drawing/2014/main" id="{AC04F763-A3AD-4233-08F3-48995D9B6C6C}"/>
              </a:ext>
            </a:extLst>
          </p:cNvPr>
          <p:cNvSpPr/>
          <p:nvPr/>
        </p:nvSpPr>
        <p:spPr>
          <a:xfrm>
            <a:off x="6878474" y="3021969"/>
            <a:ext cx="2886629"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(correct)</a:t>
            </a:r>
            <a:endParaRPr lang="en-I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522167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2000" fill="hold"/>
                                        <p:tgtEl>
                                          <p:spTgt spid="3">
                                            <p:txEl>
                                              <p:pRg st="1" end="1"/>
                                            </p:txEl>
                                          </p:spTgt>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8" presetClass="emph" presetSubtype="0" fill="hold" grpId="0" nodeType="clickEffect">
                                  <p:stCondLst>
                                    <p:cond delay="0"/>
                                  </p:stCondLst>
                                  <p:childTnLst>
                                    <p:animRot by="21600000">
                                      <p:cBhvr>
                                        <p:cTn id="15" dur="2000" fill="hold"/>
                                        <p:tgtEl>
                                          <p:spTgt spid="3">
                                            <p:txEl>
                                              <p:pRg st="2" end="2"/>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grpId="0" nodeType="clickEffect">
                                  <p:stCondLst>
                                    <p:cond delay="0"/>
                                  </p:stCondLst>
                                  <p:childTnLst>
                                    <p:animRot by="21600000">
                                      <p:cBhvr>
                                        <p:cTn id="19" dur="2000" fill="hold"/>
                                        <p:tgtEl>
                                          <p:spTgt spid="3">
                                            <p:txEl>
                                              <p:pRg st="3" end="3"/>
                                            </p:txEl>
                                          </p:spTgt>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8" presetClass="emph" presetSubtype="0" fill="hold" grpId="0" nodeType="clickEffect">
                                  <p:stCondLst>
                                    <p:cond delay="0"/>
                                  </p:stCondLst>
                                  <p:childTnLst>
                                    <p:animRot by="21600000">
                                      <p:cBhvr>
                                        <p:cTn id="23" dur="2000" fill="hold"/>
                                        <p:tgtEl>
                                          <p:spTgt spid="3">
                                            <p:txEl>
                                              <p:pRg st="4" end="4"/>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E87A0-B13B-3EAC-3096-6EA24B28D086}"/>
              </a:ext>
            </a:extLst>
          </p:cNvPr>
          <p:cNvSpPr>
            <a:spLocks noGrp="1"/>
          </p:cNvSpPr>
          <p:nvPr>
            <p:ph type="title"/>
          </p:nvPr>
        </p:nvSpPr>
        <p:spPr/>
        <p:txBody>
          <a:bodyPr/>
          <a:lstStyle/>
          <a:p>
            <a:r>
              <a:rPr lang="en-US" dirty="0"/>
              <a:t>2. What is the main purpose of carbohydrates in the body?</a:t>
            </a:r>
            <a:endParaRPr lang="en-IN" dirty="0"/>
          </a:p>
        </p:txBody>
      </p:sp>
      <p:sp>
        <p:nvSpPr>
          <p:cNvPr id="3" name="Content Placeholder 2">
            <a:extLst>
              <a:ext uri="{FF2B5EF4-FFF2-40B4-BE49-F238E27FC236}">
                <a16:creationId xmlns:a16="http://schemas.microsoft.com/office/drawing/2014/main" id="{D093AAB4-B1A3-9321-ACF9-25D1036D0345}"/>
              </a:ext>
            </a:extLst>
          </p:cNvPr>
          <p:cNvSpPr>
            <a:spLocks noGrp="1"/>
          </p:cNvSpPr>
          <p:nvPr>
            <p:ph idx="1"/>
          </p:nvPr>
        </p:nvSpPr>
        <p:spPr>
          <a:xfrm>
            <a:off x="1006465" y="2256952"/>
            <a:ext cx="9779182" cy="3366815"/>
          </a:xfrm>
        </p:spPr>
        <p:txBody>
          <a:bodyPr>
            <a:normAutofit/>
          </a:bodyPr>
          <a:lstStyle/>
          <a:p>
            <a:pPr marL="514350" indent="-514350">
              <a:buAutoNum type="alphaUcParenR"/>
            </a:pPr>
            <a:r>
              <a:rPr lang="en-IN" sz="4000" dirty="0"/>
              <a:t>To build muscle</a:t>
            </a:r>
          </a:p>
          <a:p>
            <a:pPr marL="514350" indent="-514350">
              <a:buAutoNum type="alphaUcParenR"/>
            </a:pPr>
            <a:r>
              <a:rPr lang="en-IN" sz="4000" dirty="0"/>
              <a:t>To provide energy  </a:t>
            </a:r>
            <a:endParaRPr lang="en-IN" sz="5400" dirty="0"/>
          </a:p>
          <a:p>
            <a:pPr marL="514350" indent="-514350">
              <a:buAutoNum type="alphaUcParenR"/>
            </a:pPr>
            <a:r>
              <a:rPr lang="en-IN" sz="4000" dirty="0"/>
              <a:t>To store fat</a:t>
            </a:r>
          </a:p>
          <a:p>
            <a:pPr marL="514350" indent="-514350">
              <a:buAutoNum type="alphaUcParenR"/>
            </a:pPr>
            <a:r>
              <a:rPr lang="en-IN" sz="4000" dirty="0"/>
              <a:t> To maintain temperature</a:t>
            </a:r>
          </a:p>
        </p:txBody>
      </p:sp>
      <p:sp>
        <p:nvSpPr>
          <p:cNvPr id="6" name="Rectangle 5">
            <a:extLst>
              <a:ext uri="{FF2B5EF4-FFF2-40B4-BE49-F238E27FC236}">
                <a16:creationId xmlns:a16="http://schemas.microsoft.com/office/drawing/2014/main" id="{41C4E126-9980-8404-0531-B950341304B0}"/>
              </a:ext>
            </a:extLst>
          </p:cNvPr>
          <p:cNvSpPr/>
          <p:nvPr/>
        </p:nvSpPr>
        <p:spPr>
          <a:xfrm>
            <a:off x="5528029" y="2771392"/>
            <a:ext cx="2790572"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(correct)</a:t>
            </a:r>
          </a:p>
        </p:txBody>
      </p:sp>
    </p:spTree>
    <p:extLst>
      <p:ext uri="{BB962C8B-B14F-4D97-AF65-F5344CB8AC3E}">
        <p14:creationId xmlns:p14="http://schemas.microsoft.com/office/powerpoint/2010/main" val="6208100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F7BAE-BE4D-F3AB-D1CA-D15CF3AE2A86}"/>
              </a:ext>
            </a:extLst>
          </p:cNvPr>
          <p:cNvSpPr>
            <a:spLocks noGrp="1"/>
          </p:cNvSpPr>
          <p:nvPr>
            <p:ph type="title"/>
          </p:nvPr>
        </p:nvSpPr>
        <p:spPr>
          <a:xfrm>
            <a:off x="1432034" y="1956700"/>
            <a:ext cx="9779183" cy="1744415"/>
          </a:xfrm>
        </p:spPr>
        <p:txBody>
          <a:bodyPr/>
          <a:lstStyle/>
          <a:p>
            <a:r>
              <a:rPr lang="en-US" sz="6000" dirty="0"/>
              <a:t>Any Questions ?</a:t>
            </a:r>
          </a:p>
        </p:txBody>
      </p:sp>
    </p:spTree>
    <p:extLst>
      <p:ext uri="{BB962C8B-B14F-4D97-AF65-F5344CB8AC3E}">
        <p14:creationId xmlns:p14="http://schemas.microsoft.com/office/powerpoint/2010/main" val="33217389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B014-FF22-30BF-214B-63D01466FFE5}"/>
              </a:ext>
            </a:extLst>
          </p:cNvPr>
          <p:cNvSpPr>
            <a:spLocks noGrp="1"/>
          </p:cNvSpPr>
          <p:nvPr>
            <p:ph type="title"/>
          </p:nvPr>
        </p:nvSpPr>
        <p:spPr>
          <a:xfrm>
            <a:off x="1532675" y="2301757"/>
            <a:ext cx="9779183" cy="1744415"/>
          </a:xfrm>
        </p:spPr>
        <p:txBody>
          <a:bodyPr/>
          <a:lstStyle/>
          <a:p>
            <a:r>
              <a:rPr lang="en-US" sz="6600" dirty="0"/>
              <a:t>Thank you!!</a:t>
            </a:r>
          </a:p>
        </p:txBody>
      </p:sp>
    </p:spTree>
    <p:extLst>
      <p:ext uri="{BB962C8B-B14F-4D97-AF65-F5344CB8AC3E}">
        <p14:creationId xmlns:p14="http://schemas.microsoft.com/office/powerpoint/2010/main" val="42597074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FA2E-5EA8-345E-9655-1523700F25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1A8018-7B94-1EA3-7686-C559732261A3}"/>
              </a:ext>
            </a:extLst>
          </p:cNvPr>
          <p:cNvSpPr>
            <a:spLocks noGrp="1"/>
          </p:cNvSpPr>
          <p:nvPr>
            <p:ph idx="1"/>
          </p:nvPr>
        </p:nvSpPr>
        <p:spPr>
          <a:xfrm>
            <a:off x="0" y="1"/>
            <a:ext cx="12207433" cy="6858000"/>
          </a:xfrm>
          <a:blipFill>
            <a:blip r:embed="rId2">
              <a:extLst>
                <a:ext uri="{BEBA8EAE-BF5A-486C-A8C5-ECC9F3942E4B}">
                  <a14:imgProps xmlns:a14="http://schemas.microsoft.com/office/drawing/2010/main">
                    <a14:imgLayer r:embed="rId3">
                      <a14:imgEffect>
                        <a14:saturation sat="200000"/>
                      </a14:imgEffect>
                    </a14:imgLayer>
                  </a14:imgProps>
                </a:ext>
              </a:extLst>
            </a:blip>
            <a:tile tx="0" ty="0" sx="100000" sy="100000" flip="none" algn="tl"/>
          </a:blipFill>
          <a:effectLst>
            <a:outerShdw blurRad="50800" dist="50800" dir="5400000" sx="4000" sy="4000" algn="ctr" rotWithShape="0">
              <a:srgbClr val="000000">
                <a:alpha val="91000"/>
              </a:srgbClr>
            </a:outerShdw>
            <a:reflection stA="38000" dist="50800" dir="5400000" sy="-100000" algn="bl" rotWithShape="0"/>
          </a:effectLst>
        </p:spPr>
        <p:txBody>
          <a:bodyPr/>
          <a:lstStyle/>
          <a:p>
            <a:endParaRPr lang="en-US" dirty="0"/>
          </a:p>
          <a:p>
            <a:endParaRPr lang="en-US" dirty="0"/>
          </a:p>
          <a:p>
            <a:endParaRPr lang="en-US" dirty="0"/>
          </a:p>
          <a:p>
            <a:endParaRPr lang="en-US" dirty="0"/>
          </a:p>
          <a:p>
            <a:endParaRPr lang="en-US" dirty="0"/>
          </a:p>
          <a:p>
            <a:pPr algn="ctr"/>
            <a:r>
              <a:rPr lang="en-US" dirty="0"/>
              <a:t>PPT produced by MOHIT HAJELA</a:t>
            </a:r>
          </a:p>
          <a:p>
            <a:pPr algn="ctr"/>
            <a:r>
              <a:rPr lang="en-US" dirty="0"/>
              <a:t>From Class 6</a:t>
            </a:r>
            <a:r>
              <a:rPr lang="en-US" baseline="30000" dirty="0"/>
              <a:t>th</a:t>
            </a:r>
            <a:r>
              <a:rPr lang="en-US" dirty="0"/>
              <a:t> </a:t>
            </a:r>
            <a:r>
              <a:rPr lang="en-US" dirty="0" err="1"/>
              <a:t>Argonite</a:t>
            </a:r>
            <a:endParaRPr lang="en-US" dirty="0"/>
          </a:p>
          <a:p>
            <a:pPr algn="ctr"/>
            <a:r>
              <a:rPr lang="en-US" dirty="0">
                <a:solidFill>
                  <a:srgbClr val="FF0000"/>
                </a:solidFill>
              </a:rPr>
              <a:t>Thank you </a:t>
            </a:r>
            <a:r>
              <a:rPr lang="en-US" dirty="0" err="1">
                <a:solidFill>
                  <a:srgbClr val="FF0000"/>
                </a:solidFill>
              </a:rPr>
              <a:t>Lipi</a:t>
            </a:r>
            <a:r>
              <a:rPr lang="en-US" dirty="0">
                <a:solidFill>
                  <a:srgbClr val="FF0000"/>
                </a:solidFill>
              </a:rPr>
              <a:t> </a:t>
            </a:r>
            <a:r>
              <a:rPr lang="en-US" dirty="0" err="1">
                <a:solidFill>
                  <a:srgbClr val="FF0000"/>
                </a:solidFill>
              </a:rPr>
              <a:t>Kekha</a:t>
            </a:r>
            <a:r>
              <a:rPr lang="en-US" dirty="0">
                <a:solidFill>
                  <a:srgbClr val="FF0000"/>
                </a:solidFill>
              </a:rPr>
              <a:t> mam </a:t>
            </a:r>
            <a:r>
              <a:rPr lang="en-US" dirty="0"/>
              <a:t>for giving me this chance.</a:t>
            </a:r>
            <a:endParaRPr lang="en-IN" dirty="0"/>
          </a:p>
          <a:p>
            <a:endParaRPr lang="en-US" dirty="0"/>
          </a:p>
        </p:txBody>
      </p:sp>
    </p:spTree>
    <p:extLst>
      <p:ext uri="{BB962C8B-B14F-4D97-AF65-F5344CB8AC3E}">
        <p14:creationId xmlns:p14="http://schemas.microsoft.com/office/powerpoint/2010/main" val="252463245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circle(in)">
                                      <p:cBhvr>
                                        <p:cTn id="7" dur="20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38097" y="-414068"/>
            <a:ext cx="8146480" cy="3830130"/>
          </a:xfrm>
        </p:spPr>
        <p:txBody>
          <a:bodyPr/>
          <a:lstStyle/>
          <a:p>
            <a:r>
              <a:rPr lang="en-US" dirty="0"/>
              <a:t>Components of food.</a:t>
            </a:r>
            <a:br>
              <a:rPr lang="en-US" dirty="0"/>
            </a:br>
            <a:r>
              <a:rPr lang="en-US" dirty="0"/>
              <a:t>Topic – Carbohydrates.</a:t>
            </a:r>
            <a:endParaRPr lang="en-US" b="0" dirty="0">
              <a:solidFill>
                <a:srgbClr val="001D35"/>
              </a:solidFill>
            </a:endParaRPr>
          </a:p>
        </p:txBody>
      </p:sp>
      <p:sp>
        <p:nvSpPr>
          <p:cNvPr id="3" name="TextBox 2">
            <a:extLst>
              <a:ext uri="{FF2B5EF4-FFF2-40B4-BE49-F238E27FC236}">
                <a16:creationId xmlns:a16="http://schemas.microsoft.com/office/drawing/2014/main" id="{F433B605-52DB-56AE-0464-E3F5FD90017F}"/>
              </a:ext>
            </a:extLst>
          </p:cNvPr>
          <p:cNvSpPr txBox="1"/>
          <p:nvPr/>
        </p:nvSpPr>
        <p:spPr>
          <a:xfrm>
            <a:off x="2674509" y="4955076"/>
            <a:ext cx="74506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By - MOHIT HAJELA</a:t>
            </a:r>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2F8338A-6658-31D0-7DB2-31D56B44F5AB}"/>
              </a:ext>
            </a:extLst>
          </p:cNvPr>
          <p:cNvSpPr>
            <a:spLocks noGrp="1"/>
          </p:cNvSpPr>
          <p:nvPr>
            <p:ph idx="1"/>
          </p:nvPr>
        </p:nvSpPr>
        <p:spPr>
          <a:xfrm>
            <a:off x="1158864" y="1200866"/>
            <a:ext cx="9779182" cy="3366815"/>
          </a:xfrm>
        </p:spPr>
        <p:txBody>
          <a:bodyPr/>
          <a:lstStyle/>
          <a:p>
            <a:pPr marL="457200" indent="-457200">
              <a:buFont typeface="Wingdings" panose="05000000000000000000" pitchFamily="2" charset="2"/>
              <a:buChar char="v"/>
            </a:pPr>
            <a:r>
              <a:rPr lang="en-US" dirty="0"/>
              <a:t>Carbohydrates are one of the main types of nutrients that our bodies use for energy. </a:t>
            </a:r>
          </a:p>
          <a:p>
            <a:pPr marL="457200" indent="-457200">
              <a:buFont typeface="Wingdings" panose="05000000000000000000" pitchFamily="2" charset="2"/>
              <a:buChar char="v"/>
            </a:pPr>
            <a:r>
              <a:rPr lang="en-US" dirty="0"/>
              <a:t>They are made up of carbon, hydrogen, and oxygen atoms, and they are found in a wide variety of foods. </a:t>
            </a:r>
          </a:p>
          <a:p>
            <a:pPr marL="457200" indent="-457200">
              <a:buFont typeface="Wingdings" panose="05000000000000000000" pitchFamily="2" charset="2"/>
              <a:buChar char="v"/>
            </a:pPr>
            <a:r>
              <a:rPr lang="en-US" dirty="0"/>
              <a:t>Carbohydrates are important because they provide the primary source of energy for our bodies, especially for our brain and muscles.</a:t>
            </a:r>
          </a:p>
        </p:txBody>
      </p:sp>
      <p:sp>
        <p:nvSpPr>
          <p:cNvPr id="7" name="Title 6">
            <a:extLst>
              <a:ext uri="{FF2B5EF4-FFF2-40B4-BE49-F238E27FC236}">
                <a16:creationId xmlns:a16="http://schemas.microsoft.com/office/drawing/2014/main" id="{FC468FFD-022B-5D4A-B580-CBE40DB263F2}"/>
              </a:ext>
            </a:extLst>
          </p:cNvPr>
          <p:cNvSpPr>
            <a:spLocks noGrp="1"/>
          </p:cNvSpPr>
          <p:nvPr>
            <p:ph type="title"/>
          </p:nvPr>
        </p:nvSpPr>
        <p:spPr>
          <a:xfrm>
            <a:off x="1158864" y="102022"/>
            <a:ext cx="9779183" cy="997436"/>
          </a:xfrm>
        </p:spPr>
        <p:txBody>
          <a:bodyPr/>
          <a:lstStyle/>
          <a:p>
            <a:r>
              <a:rPr lang="en-US" dirty="0">
                <a:ea typeface="+mj-lt"/>
                <a:cs typeface="+mj-lt"/>
              </a:rPr>
              <a:t>What Are Carbohydrates?</a:t>
            </a:r>
            <a:endParaRPr lang="en-US" dirty="0"/>
          </a:p>
        </p:txBody>
      </p:sp>
      <p:pic>
        <p:nvPicPr>
          <p:cNvPr id="8" name="Picture 7" descr="A group of food in bowls with a chalkboard&#10;&#10;Description automatically generated">
            <a:extLst>
              <a:ext uri="{FF2B5EF4-FFF2-40B4-BE49-F238E27FC236}">
                <a16:creationId xmlns:a16="http://schemas.microsoft.com/office/drawing/2014/main" id="{E5FA118F-F9E3-CF6C-1382-149A511A9537}"/>
              </a:ext>
            </a:extLst>
          </p:cNvPr>
          <p:cNvPicPr>
            <a:picLocks noChangeAspect="1"/>
          </p:cNvPicPr>
          <p:nvPr/>
        </p:nvPicPr>
        <p:blipFill>
          <a:blip r:embed="rId3"/>
          <a:stretch>
            <a:fillRect/>
          </a:stretch>
        </p:blipFill>
        <p:spPr>
          <a:xfrm>
            <a:off x="3249281" y="4125534"/>
            <a:ext cx="3824381" cy="25032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25608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DD4-4828-CE87-0C5C-42BE175E8DA5}"/>
              </a:ext>
            </a:extLst>
          </p:cNvPr>
          <p:cNvSpPr>
            <a:spLocks noGrp="1"/>
          </p:cNvSpPr>
          <p:nvPr>
            <p:ph type="title"/>
          </p:nvPr>
        </p:nvSpPr>
        <p:spPr>
          <a:xfrm>
            <a:off x="175454" y="1170317"/>
            <a:ext cx="6981645" cy="4330460"/>
          </a:xfrm>
        </p:spPr>
        <p:txBody>
          <a:bodyPr/>
          <a:lstStyle/>
          <a:p>
            <a:r>
              <a:rPr lang="en-US" sz="3200" b="0" dirty="0">
                <a:ea typeface="+mj-lt"/>
                <a:cs typeface="+mj-lt"/>
              </a:rPr>
              <a:t>Carbohydrates are nutrients found in foods like bread, fruits, and vegetables that provide the body with energy, especially for the brain and muscles.</a:t>
            </a:r>
            <a:endParaRPr lang="en-US" sz="3200" dirty="0"/>
          </a:p>
        </p:txBody>
      </p:sp>
      <p:pic>
        <p:nvPicPr>
          <p:cNvPr id="6" name="Picture Placeholder 5" descr="A variety of food in bowls&#10;&#10;Description automatically generated">
            <a:extLst>
              <a:ext uri="{FF2B5EF4-FFF2-40B4-BE49-F238E27FC236}">
                <a16:creationId xmlns:a16="http://schemas.microsoft.com/office/drawing/2014/main" id="{90B523F4-A93A-25A6-42B7-7299DBEFDEB1}"/>
              </a:ext>
            </a:extLst>
          </p:cNvPr>
          <p:cNvPicPr>
            <a:picLocks noGrp="1" noChangeAspect="1"/>
          </p:cNvPicPr>
          <p:nvPr>
            <p:ph type="pic" sz="quarter" idx="10"/>
          </p:nvPr>
        </p:nvPicPr>
        <p:blipFill>
          <a:blip r:embed="rId3"/>
          <a:srcRect l="17690" r="17690"/>
          <a:stretch/>
        </p:blipFill>
        <p:spPr>
          <a:xfrm>
            <a:off x="7169150" y="1398588"/>
            <a:ext cx="4500563" cy="4521200"/>
          </a:xfrm>
        </p:spPr>
      </p:pic>
    </p:spTree>
    <p:extLst>
      <p:ext uri="{BB962C8B-B14F-4D97-AF65-F5344CB8AC3E}">
        <p14:creationId xmlns:p14="http://schemas.microsoft.com/office/powerpoint/2010/main" val="3662677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5943600" y="1564256"/>
            <a:ext cx="5120640" cy="1863306"/>
          </a:xfrm>
        </p:spPr>
        <p:txBody>
          <a:bodyPr/>
          <a:lstStyle/>
          <a:p>
            <a:r>
              <a:rPr lang="en-US" dirty="0"/>
              <a:t>Types of carbohydrate</a:t>
            </a:r>
          </a:p>
        </p:txBody>
      </p:sp>
      <p:sp>
        <p:nvSpPr>
          <p:cNvPr id="3" name="Subtitle 2">
            <a:extLst>
              <a:ext uri="{FF2B5EF4-FFF2-40B4-BE49-F238E27FC236}">
                <a16:creationId xmlns:a16="http://schemas.microsoft.com/office/drawing/2014/main" id="{26BC9DE8-A5CC-4BE1-0DE5-CB15D01A7919}"/>
              </a:ext>
            </a:extLst>
          </p:cNvPr>
          <p:cNvSpPr>
            <a:spLocks noGrp="1"/>
          </p:cNvSpPr>
          <p:nvPr>
            <p:ph type="subTitle" idx="1"/>
          </p:nvPr>
        </p:nvSpPr>
        <p:spPr>
          <a:xfrm>
            <a:off x="5943598" y="3657600"/>
            <a:ext cx="4502414" cy="1325593"/>
          </a:xfrm>
        </p:spPr>
        <p:txBody>
          <a:bodyPr/>
          <a:lstStyle/>
          <a:p>
            <a:pPr marL="571500" indent="-571500">
              <a:buFont typeface="Wingdings"/>
              <a:buChar char="v"/>
            </a:pPr>
            <a:r>
              <a:rPr lang="en-US" sz="3600" dirty="0"/>
              <a:t>Simple</a:t>
            </a:r>
            <a:endParaRPr lang="en-US"/>
          </a:p>
          <a:p>
            <a:pPr marL="571500" indent="-571500">
              <a:buFont typeface="Wingdings"/>
              <a:buChar char="v"/>
            </a:pPr>
            <a:r>
              <a:rPr lang="en-US" sz="3600" dirty="0"/>
              <a:t>Complex</a:t>
            </a:r>
          </a:p>
        </p:txBody>
      </p:sp>
      <p:pic>
        <p:nvPicPr>
          <p:cNvPr id="6" name="Picture Placeholder 5" descr="A diagram of different types of food&#10;&#10;Description automatically generated">
            <a:extLst>
              <a:ext uri="{FF2B5EF4-FFF2-40B4-BE49-F238E27FC236}">
                <a16:creationId xmlns:a16="http://schemas.microsoft.com/office/drawing/2014/main" id="{D684D609-ED29-3AE8-E03A-5DBEB6EDC4CF}"/>
              </a:ext>
            </a:extLst>
          </p:cNvPr>
          <p:cNvPicPr>
            <a:picLocks noGrp="1" noChangeAspect="1"/>
          </p:cNvPicPr>
          <p:nvPr>
            <p:ph type="pic" sz="quarter" idx="10"/>
          </p:nvPr>
        </p:nvPicPr>
        <p:blipFill>
          <a:blip r:embed="rId3"/>
          <a:srcRect l="13509" r="13509"/>
          <a:stretch/>
        </p:blipFill>
        <p:spPr>
          <a:xfrm>
            <a:off x="904238" y="1157224"/>
            <a:ext cx="4500562" cy="4521200"/>
          </a:xfrm>
        </p:spPr>
      </p:pic>
    </p:spTree>
    <p:extLst>
      <p:ext uri="{BB962C8B-B14F-4D97-AF65-F5344CB8AC3E}">
        <p14:creationId xmlns:p14="http://schemas.microsoft.com/office/powerpoint/2010/main" val="7797506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093-E00B-31E9-0A13-71142E30E57C}"/>
              </a:ext>
            </a:extLst>
          </p:cNvPr>
          <p:cNvSpPr>
            <a:spLocks noGrp="1"/>
          </p:cNvSpPr>
          <p:nvPr>
            <p:ph type="ctrTitle"/>
          </p:nvPr>
        </p:nvSpPr>
        <p:spPr>
          <a:xfrm>
            <a:off x="1040494" y="1108886"/>
            <a:ext cx="6245912" cy="3269447"/>
          </a:xfrm>
        </p:spPr>
        <p:txBody>
          <a:bodyPr/>
          <a:lstStyle/>
          <a:p>
            <a:r>
              <a:rPr lang="en-US" dirty="0"/>
              <a:t>simple carbohydrate</a:t>
            </a:r>
          </a:p>
        </p:txBody>
      </p:sp>
    </p:spTree>
    <p:extLst>
      <p:ext uri="{BB962C8B-B14F-4D97-AF65-F5344CB8AC3E}">
        <p14:creationId xmlns:p14="http://schemas.microsoft.com/office/powerpoint/2010/main" val="4117153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title"/>
          </p:nvPr>
        </p:nvSpPr>
        <p:spPr>
          <a:xfrm>
            <a:off x="1167492" y="45085"/>
            <a:ext cx="9779183" cy="1600835"/>
          </a:xfrm>
        </p:spPr>
        <p:txBody>
          <a:bodyPr/>
          <a:lstStyle/>
          <a:p>
            <a:r>
              <a:rPr lang="en-US" dirty="0"/>
              <a:t>Simple carbohydrate (sugar)</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4"/>
          </p:nvPr>
        </p:nvSpPr>
        <p:spPr>
          <a:xfrm>
            <a:off x="0" y="2309204"/>
            <a:ext cx="12072257" cy="1424107"/>
          </a:xfrm>
        </p:spPr>
        <p:txBody>
          <a:bodyPr vert="horz" lIns="91440" tIns="45720" rIns="91440" bIns="45720" rtlCol="0" anchor="t">
            <a:noAutofit/>
          </a:bodyPr>
          <a:lstStyle/>
          <a:p>
            <a:pPr marL="59690" indent="0">
              <a:buNone/>
            </a:pPr>
            <a:r>
              <a:rPr lang="en-US" sz="3200" b="1" dirty="0">
                <a:ea typeface="+mn-lt"/>
                <a:cs typeface="+mn-lt"/>
              </a:rPr>
              <a:t>Simple carbohydrates</a:t>
            </a:r>
            <a:r>
              <a:rPr lang="en-US" sz="3200" dirty="0">
                <a:ea typeface="+mn-lt"/>
                <a:cs typeface="+mn-lt"/>
              </a:rPr>
              <a:t>, also known as simple sugars, are made up of one or two sugar molecules. They are quickly digested and absorbed by the body, providing a rapid source of energy. Simple carbohydrates are found naturally in some foods and are also added to many processed foods.</a:t>
            </a:r>
            <a:endParaRPr lang="en-US" sz="3200" dirty="0"/>
          </a:p>
        </p:txBody>
      </p:sp>
      <p:pic>
        <p:nvPicPr>
          <p:cNvPr id="7" name="Picture 6" descr="A variety of food in bowls and a small sign&#10;&#10;Description automatically generated">
            <a:extLst>
              <a:ext uri="{FF2B5EF4-FFF2-40B4-BE49-F238E27FC236}">
                <a16:creationId xmlns:a16="http://schemas.microsoft.com/office/drawing/2014/main" id="{23C90A9D-7D2E-6A23-C95C-7D8B98A10BE0}"/>
              </a:ext>
            </a:extLst>
          </p:cNvPr>
          <p:cNvPicPr>
            <a:picLocks noChangeAspect="1"/>
          </p:cNvPicPr>
          <p:nvPr/>
        </p:nvPicPr>
        <p:blipFill>
          <a:blip r:embed="rId3"/>
          <a:stretch>
            <a:fillRect/>
          </a:stretch>
        </p:blipFill>
        <p:spPr>
          <a:xfrm>
            <a:off x="5952022" y="4298625"/>
            <a:ext cx="3899550" cy="22599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2933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093-E00B-31E9-0A13-71142E30E57C}"/>
              </a:ext>
            </a:extLst>
          </p:cNvPr>
          <p:cNvSpPr>
            <a:spLocks noGrp="1"/>
          </p:cNvSpPr>
          <p:nvPr>
            <p:ph type="ctrTitle"/>
          </p:nvPr>
        </p:nvSpPr>
        <p:spPr>
          <a:xfrm>
            <a:off x="1040494" y="1108886"/>
            <a:ext cx="6245912" cy="3269447"/>
          </a:xfrm>
        </p:spPr>
        <p:txBody>
          <a:bodyPr/>
          <a:lstStyle/>
          <a:p>
            <a:r>
              <a:rPr lang="en-US" dirty="0"/>
              <a:t>complex carbohydrates</a:t>
            </a:r>
          </a:p>
        </p:txBody>
      </p:sp>
    </p:spTree>
    <p:extLst>
      <p:ext uri="{BB962C8B-B14F-4D97-AF65-F5344CB8AC3E}">
        <p14:creationId xmlns:p14="http://schemas.microsoft.com/office/powerpoint/2010/main" val="3389041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title"/>
          </p:nvPr>
        </p:nvSpPr>
        <p:spPr>
          <a:xfrm>
            <a:off x="1167492" y="45085"/>
            <a:ext cx="9779183" cy="1600835"/>
          </a:xfrm>
        </p:spPr>
        <p:txBody>
          <a:bodyPr/>
          <a:lstStyle/>
          <a:p>
            <a:r>
              <a:rPr lang="en-US" dirty="0"/>
              <a:t>complex carbohydrate (sugar)</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4"/>
          </p:nvPr>
        </p:nvSpPr>
        <p:spPr>
          <a:xfrm>
            <a:off x="1" y="2253344"/>
            <a:ext cx="12115800" cy="2441704"/>
          </a:xfrm>
        </p:spPr>
        <p:txBody>
          <a:bodyPr vert="horz" lIns="91440" tIns="45720" rIns="91440" bIns="45720" rtlCol="0" anchor="t">
            <a:noAutofit/>
          </a:bodyPr>
          <a:lstStyle/>
          <a:p>
            <a:pPr marL="59690" indent="0">
              <a:buNone/>
            </a:pPr>
            <a:r>
              <a:rPr lang="en-US" sz="3200" b="1" dirty="0">
                <a:ea typeface="+mn-lt"/>
                <a:cs typeface="+mn-lt"/>
              </a:rPr>
              <a:t>Complex carbohydrates</a:t>
            </a:r>
            <a:r>
              <a:rPr lang="en-US" sz="3200" dirty="0">
                <a:ea typeface="+mn-lt"/>
                <a:cs typeface="+mn-lt"/>
              </a:rPr>
              <a:t> are made up of long chains of sugar molecules, which means they take longer for the body to break down and digest compared to simple carbohydrates. This slower digestion process provides a more gradual and sustained release of energy, making complex carbohydrates a more stable source of energy for the body.</a:t>
            </a:r>
            <a:endParaRPr lang="en-US" sz="3200" dirty="0"/>
          </a:p>
        </p:txBody>
      </p:sp>
      <p:pic>
        <p:nvPicPr>
          <p:cNvPr id="4" name="Picture 3" descr="A collage of food&#10;&#10;Description automatically generated">
            <a:extLst>
              <a:ext uri="{FF2B5EF4-FFF2-40B4-BE49-F238E27FC236}">
                <a16:creationId xmlns:a16="http://schemas.microsoft.com/office/drawing/2014/main" id="{0286BFF8-4E83-39B8-3ECD-9AF87323E89F}"/>
              </a:ext>
            </a:extLst>
          </p:cNvPr>
          <p:cNvPicPr>
            <a:picLocks noChangeAspect="1"/>
          </p:cNvPicPr>
          <p:nvPr/>
        </p:nvPicPr>
        <p:blipFill>
          <a:blip r:embed="rId3"/>
          <a:stretch>
            <a:fillRect/>
          </a:stretch>
        </p:blipFill>
        <p:spPr>
          <a:xfrm>
            <a:off x="4131232" y="4614705"/>
            <a:ext cx="4083170" cy="206667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5015017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E52C7A-8834-4F18-859F-7167A187E13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A7188B1-CB43-4216-A332-EE7733BC2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1D3D4E-040D-4F59-9215-B1F04B81B9FE}">
  <ds:schemaRefs>
    <ds:schemaRef ds:uri="http://schemas.microsoft.com/sharepoint/v3/contenttype/forms"/>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
  <TotalTime>194</TotalTime>
  <Words>592</Words>
  <Application>Microsoft Office PowerPoint</Application>
  <PresentationFormat>Widescreen</PresentationFormat>
  <Paragraphs>74</Paragraphs>
  <Slides>18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Tenorite</vt:lpstr>
      <vt:lpstr>Wingdings</vt:lpstr>
      <vt:lpstr>Custom</vt:lpstr>
      <vt:lpstr>PowerPoint Presentation</vt:lpstr>
      <vt:lpstr>Components of food. Topic – Carbohydrates.</vt:lpstr>
      <vt:lpstr>What Are Carbohydrates?</vt:lpstr>
      <vt:lpstr>Carbohydrates are nutrients found in foods like bread, fruits, and vegetables that provide the body with energy, especially for the brain and muscles.</vt:lpstr>
      <vt:lpstr>Types of carbohydrate</vt:lpstr>
      <vt:lpstr>simple carbohydrate</vt:lpstr>
      <vt:lpstr>Simple carbohydrate (sugar)</vt:lpstr>
      <vt:lpstr>complex carbohydrates</vt:lpstr>
      <vt:lpstr>complex carbohydrate (sugar)</vt:lpstr>
      <vt:lpstr>Disadvantage of Carbohydrate</vt:lpstr>
      <vt:lpstr>Advantages of Carbohydrate</vt:lpstr>
      <vt:lpstr>Learned</vt:lpstr>
      <vt:lpstr>Summary</vt:lpstr>
      <vt:lpstr>1. Which type of carbohydrate provides quick energy?</vt:lpstr>
      <vt:lpstr>2. What is the main purpose of carbohydrates in the body?</vt:lpstr>
      <vt:lpstr>Any Questions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Hajela, Rajneesh</dc:creator>
  <cp:lastModifiedBy>Hajela, Rajneesh</cp:lastModifiedBy>
  <cp:revision>431</cp:revision>
  <dcterms:created xsi:type="dcterms:W3CDTF">2024-08-23T08:21:28Z</dcterms:created>
  <dcterms:modified xsi:type="dcterms:W3CDTF">2024-08-25T17:10:34Z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